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00A80F-54C7-3E44-9EE0-EE2CBA08FD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58D484D-1D99-8C4C-B4D9-02FBC7A771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A41A8FA-C80D-2941-AD86-58E7176FE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2D8AA-4000-B840-9CAD-500690BE08E5}" type="datetimeFigureOut">
              <a:rPr lang="de-DE" smtClean="0"/>
              <a:t>06.02.21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23F2519-2817-DC43-AF01-E59E0F553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01F1ADC-369D-5045-8027-12823A539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E7AD-CDFB-4148-95A6-DE0EA2A804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6253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045E0F-DCAD-3E4A-ACF2-51AD94998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B75BE80-D169-8F49-A796-39C97296ED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9F6902-AFCF-0F44-9AC4-EA5AC4495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2D8AA-4000-B840-9CAD-500690BE08E5}" type="datetimeFigureOut">
              <a:rPr lang="de-DE" smtClean="0"/>
              <a:t>06.02.21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AD1A7C2-31A2-4A41-9B12-BDC367D51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4660A38-0C81-A241-9E3F-3640D9C51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E7AD-CDFB-4148-95A6-DE0EA2A804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9060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416AAF6-2844-8049-8F0F-3B66E3D6B3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99A5AC2-96D7-AC40-AD96-9DCF9DB269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407AC7C-9C4D-3547-9AC6-AD8EA081F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2D8AA-4000-B840-9CAD-500690BE08E5}" type="datetimeFigureOut">
              <a:rPr lang="de-DE" smtClean="0"/>
              <a:t>06.02.21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BFAF262-410A-F148-92EE-22385F239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3C3205C-9D9E-CB4A-BA28-6B22FDF31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E7AD-CDFB-4148-95A6-DE0EA2A804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0431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01994E-55B8-634E-B774-1F3F0AACE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EA4B0E-DADB-114B-8E34-15F3458FF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5347BE-E798-C149-B439-6567CBC4C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2D8AA-4000-B840-9CAD-500690BE08E5}" type="datetimeFigureOut">
              <a:rPr lang="de-DE" smtClean="0"/>
              <a:t>06.02.21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CBEB8D-E9FC-F44F-937C-4D1B67A65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E0840E6-E253-FB4A-8BAC-AEBEACC29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E7AD-CDFB-4148-95A6-DE0EA2A804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988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5EADC6-778C-1540-B888-361B10C12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C9F050A-5D08-6D49-9E86-181B0120F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3964D34-D95D-EB46-9265-65FB16148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2D8AA-4000-B840-9CAD-500690BE08E5}" type="datetimeFigureOut">
              <a:rPr lang="de-DE" smtClean="0"/>
              <a:t>06.02.21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DD63A21-AB5C-FE4E-B216-7C5C9B9FA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26CF6B5-03F2-B547-B4A5-C4CD28FA0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E7AD-CDFB-4148-95A6-DE0EA2A804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7699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A45937-6E49-274A-A5F7-7D3A2A5AD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A7E51E8-6768-A44A-B8F2-D04F00CFD1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8E1D05F-60B1-EB4D-8D67-E4FD60F13E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536B022-3D19-A047-B526-4446FF546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2D8AA-4000-B840-9CAD-500690BE08E5}" type="datetimeFigureOut">
              <a:rPr lang="de-DE" smtClean="0"/>
              <a:t>06.02.21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3D8B024-6226-974B-9CD3-9CC97B417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21E743E-6F24-8F48-89E8-0EB4DA63B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E7AD-CDFB-4148-95A6-DE0EA2A804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6045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8445E1-BDD5-1D4C-8221-58F68BDD1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D46DFD8-E123-874E-937F-35518E8762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DB4984F-42A1-7E4F-99B3-108BC35498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79665FF-3335-DE4F-9C77-44255123C2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801838C-0EC4-364B-953F-3DF91BD504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5E714E4-C4A0-8947-8D16-077FDE38A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2D8AA-4000-B840-9CAD-500690BE08E5}" type="datetimeFigureOut">
              <a:rPr lang="de-DE" smtClean="0"/>
              <a:t>06.02.21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D2D2834-625A-EC4D-84FF-7DD16C64D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1AC4B3D-A886-D140-AA14-DBCFE35E6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E7AD-CDFB-4148-95A6-DE0EA2A804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9169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B0B475-8D1E-A544-8981-BDAA243FE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7592A81-D025-4348-B37D-931A1ED88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2D8AA-4000-B840-9CAD-500690BE08E5}" type="datetimeFigureOut">
              <a:rPr lang="de-DE" smtClean="0"/>
              <a:t>06.02.21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D5D1A8C-99FE-6347-9B2B-67261A91B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36577BC-9227-874B-9044-35D141D0C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E7AD-CDFB-4148-95A6-DE0EA2A804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812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82C3F0E-0E2A-3F46-8DAD-2F0ED2C3E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2D8AA-4000-B840-9CAD-500690BE08E5}" type="datetimeFigureOut">
              <a:rPr lang="de-DE" smtClean="0"/>
              <a:t>06.02.21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B416AB1-442E-0B4F-AEA7-EA4F15E1C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7C086DC-0251-054A-8A95-03EA06142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E7AD-CDFB-4148-95A6-DE0EA2A804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2347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ACA098-731E-124E-82BB-6F290BAF4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1A1E0CE-0359-6049-8569-E67CAC9DB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A6D9870-2225-4049-8B50-17941D62FD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6CED69C-30F4-1241-9BFE-C6C1B81B0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2D8AA-4000-B840-9CAD-500690BE08E5}" type="datetimeFigureOut">
              <a:rPr lang="de-DE" smtClean="0"/>
              <a:t>06.02.21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5126ECA-84EF-2F40-9988-ACD48D0B9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9902763-AE9A-8E4F-8D82-8F372B861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E7AD-CDFB-4148-95A6-DE0EA2A804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3053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FA19B1-9C4E-9D46-ACCF-A67139A41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272E806-8077-7E49-A66D-838EEB30D8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03C9C48-6DC9-4A42-BCDB-FBB7FF68C9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8C378F1-D9C7-814C-839E-AAC88FEFD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2D8AA-4000-B840-9CAD-500690BE08E5}" type="datetimeFigureOut">
              <a:rPr lang="de-DE" smtClean="0"/>
              <a:t>06.02.21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1179CDA-CB4D-2F4C-8ED9-81531ED30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363ACF7-564B-6545-A703-9A0BB042C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E7AD-CDFB-4148-95A6-DE0EA2A804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18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B128C3B-9C4A-D146-8FBD-271777EFF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6D15B3C-37EC-0143-854D-23F9D80246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5ED481-27F5-AD4F-9C3D-C3E6F4C839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2D8AA-4000-B840-9CAD-500690BE08E5}" type="datetimeFigureOut">
              <a:rPr lang="de-DE" smtClean="0"/>
              <a:t>06.02.21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8577293-D807-3442-853E-E5158EED53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9A3DC2A-BDE4-C24D-940A-3940BD6416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EDE7AD-CDFB-4148-95A6-DE0EA2A804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9402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19A40B98-0C46-B14D-80A7-128138020376}"/>
              </a:ext>
            </a:extLst>
          </p:cNvPr>
          <p:cNvSpPr txBox="1"/>
          <p:nvPr/>
        </p:nvSpPr>
        <p:spPr>
          <a:xfrm>
            <a:off x="1303283" y="336331"/>
            <a:ext cx="5307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Prototyp Intranet-Startseite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F94DA69-71D4-2749-947A-61DB9AAAF449}"/>
              </a:ext>
            </a:extLst>
          </p:cNvPr>
          <p:cNvSpPr/>
          <p:nvPr/>
        </p:nvSpPr>
        <p:spPr>
          <a:xfrm>
            <a:off x="1387366" y="1199647"/>
            <a:ext cx="8786648" cy="438121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0CE1085-A0AC-3544-8E0D-98208BEA5D02}"/>
              </a:ext>
            </a:extLst>
          </p:cNvPr>
          <p:cNvSpPr/>
          <p:nvPr/>
        </p:nvSpPr>
        <p:spPr>
          <a:xfrm>
            <a:off x="1387366" y="1199647"/>
            <a:ext cx="8786648" cy="80782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7891012-8609-F742-8CA3-99FF545F7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215" y="1256646"/>
            <a:ext cx="2039006" cy="693828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DE41F1E5-C053-3A4C-91E4-D7661DBB9E4C}"/>
              </a:ext>
            </a:extLst>
          </p:cNvPr>
          <p:cNvSpPr/>
          <p:nvPr/>
        </p:nvSpPr>
        <p:spPr>
          <a:xfrm>
            <a:off x="1387366" y="2007474"/>
            <a:ext cx="1376855" cy="357338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CD3640C-A3F4-A043-BC56-2B4DCC9BDD35}"/>
              </a:ext>
            </a:extLst>
          </p:cNvPr>
          <p:cNvSpPr txBox="1"/>
          <p:nvPr/>
        </p:nvSpPr>
        <p:spPr>
          <a:xfrm>
            <a:off x="1487215" y="2112577"/>
            <a:ext cx="1182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Home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E5F6AD5-015E-0446-86FA-E1E1ED358C95}"/>
              </a:ext>
            </a:extLst>
          </p:cNvPr>
          <p:cNvSpPr txBox="1"/>
          <p:nvPr/>
        </p:nvSpPr>
        <p:spPr>
          <a:xfrm>
            <a:off x="1487215" y="2630635"/>
            <a:ext cx="1182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Prozesse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EC62A580-BD9C-4249-9E92-AE9AA0A2F0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4221" y="2007473"/>
            <a:ext cx="7409793" cy="3573385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BAB80229-5478-144E-A5E1-8D58FA3DA8E0}"/>
              </a:ext>
            </a:extLst>
          </p:cNvPr>
          <p:cNvSpPr txBox="1"/>
          <p:nvPr/>
        </p:nvSpPr>
        <p:spPr>
          <a:xfrm>
            <a:off x="4017579" y="1367528"/>
            <a:ext cx="28325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</a:rPr>
              <a:t>Mitarbeiterportal</a:t>
            </a:r>
          </a:p>
        </p:txBody>
      </p:sp>
    </p:spTree>
    <p:extLst>
      <p:ext uri="{BB962C8B-B14F-4D97-AF65-F5344CB8AC3E}">
        <p14:creationId xmlns:p14="http://schemas.microsoft.com/office/powerpoint/2010/main" val="3283665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rafik 26">
            <a:extLst>
              <a:ext uri="{FF2B5EF4-FFF2-40B4-BE49-F238E27FC236}">
                <a16:creationId xmlns:a16="http://schemas.microsoft.com/office/drawing/2014/main" id="{7787A7E0-BA1C-D141-A0FE-04643EAF1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4221" y="2007473"/>
            <a:ext cx="7409793" cy="3573385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CF94DA69-71D4-2749-947A-61DB9AAAF449}"/>
              </a:ext>
            </a:extLst>
          </p:cNvPr>
          <p:cNvSpPr/>
          <p:nvPr/>
        </p:nvSpPr>
        <p:spPr>
          <a:xfrm>
            <a:off x="1387366" y="1199647"/>
            <a:ext cx="8786648" cy="438121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0CE1085-A0AC-3544-8E0D-98208BEA5D02}"/>
              </a:ext>
            </a:extLst>
          </p:cNvPr>
          <p:cNvSpPr/>
          <p:nvPr/>
        </p:nvSpPr>
        <p:spPr>
          <a:xfrm>
            <a:off x="1387366" y="1199647"/>
            <a:ext cx="8786648" cy="80782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7891012-8609-F742-8CA3-99FF545F7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7215" y="1256646"/>
            <a:ext cx="2039006" cy="693828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DE41F1E5-C053-3A4C-91E4-D7661DBB9E4C}"/>
              </a:ext>
            </a:extLst>
          </p:cNvPr>
          <p:cNvSpPr/>
          <p:nvPr/>
        </p:nvSpPr>
        <p:spPr>
          <a:xfrm>
            <a:off x="1387366" y="2007474"/>
            <a:ext cx="1376855" cy="357338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CD3640C-A3F4-A043-BC56-2B4DCC9BDD35}"/>
              </a:ext>
            </a:extLst>
          </p:cNvPr>
          <p:cNvSpPr txBox="1"/>
          <p:nvPr/>
        </p:nvSpPr>
        <p:spPr>
          <a:xfrm>
            <a:off x="1487215" y="2112577"/>
            <a:ext cx="1182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E5F6AD5-015E-0446-86FA-E1E1ED358C95}"/>
              </a:ext>
            </a:extLst>
          </p:cNvPr>
          <p:cNvSpPr txBox="1"/>
          <p:nvPr/>
        </p:nvSpPr>
        <p:spPr>
          <a:xfrm>
            <a:off x="1487215" y="2630635"/>
            <a:ext cx="1182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Prozesse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AB80229-5478-144E-A5E1-8D58FA3DA8E0}"/>
              </a:ext>
            </a:extLst>
          </p:cNvPr>
          <p:cNvSpPr txBox="1"/>
          <p:nvPr/>
        </p:nvSpPr>
        <p:spPr>
          <a:xfrm>
            <a:off x="4017579" y="1367528"/>
            <a:ext cx="28325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Prozesse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D65BCF4-1AC1-9042-B506-596F8F98EC3E}"/>
              </a:ext>
            </a:extLst>
          </p:cNvPr>
          <p:cNvSpPr txBox="1"/>
          <p:nvPr/>
        </p:nvSpPr>
        <p:spPr>
          <a:xfrm>
            <a:off x="8618482" y="2042015"/>
            <a:ext cx="1555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Basisprozesse</a:t>
            </a:r>
          </a:p>
        </p:txBody>
      </p:sp>
      <p:sp>
        <p:nvSpPr>
          <p:cNvPr id="3" name="Richtungspfeil 2">
            <a:extLst>
              <a:ext uri="{FF2B5EF4-FFF2-40B4-BE49-F238E27FC236}">
                <a16:creationId xmlns:a16="http://schemas.microsoft.com/office/drawing/2014/main" id="{52720BDC-B24D-EC4B-9C4E-88C281606A3A}"/>
              </a:ext>
            </a:extLst>
          </p:cNvPr>
          <p:cNvSpPr/>
          <p:nvPr/>
        </p:nvSpPr>
        <p:spPr>
          <a:xfrm>
            <a:off x="3363310" y="2288316"/>
            <a:ext cx="4183118" cy="379844"/>
          </a:xfrm>
          <a:prstGeom prst="homePlat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Administration</a:t>
            </a:r>
            <a:endParaRPr lang="de-DE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ichtungspfeil 16">
            <a:extLst>
              <a:ext uri="{FF2B5EF4-FFF2-40B4-BE49-F238E27FC236}">
                <a16:creationId xmlns:a16="http://schemas.microsoft.com/office/drawing/2014/main" id="{F61418D8-BE39-D445-ADA7-A039C167496C}"/>
              </a:ext>
            </a:extLst>
          </p:cNvPr>
          <p:cNvSpPr/>
          <p:nvPr/>
        </p:nvSpPr>
        <p:spPr>
          <a:xfrm>
            <a:off x="3363309" y="3310898"/>
            <a:ext cx="4183118" cy="379844"/>
          </a:xfrm>
          <a:prstGeom prst="homePlat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Projekt</a:t>
            </a:r>
            <a:endParaRPr lang="de-DE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ichtungspfeil 18">
            <a:extLst>
              <a:ext uri="{FF2B5EF4-FFF2-40B4-BE49-F238E27FC236}">
                <a16:creationId xmlns:a16="http://schemas.microsoft.com/office/drawing/2014/main" id="{B411F276-BC37-3540-AEBD-00CA2D9E9DBB}"/>
              </a:ext>
            </a:extLst>
          </p:cNvPr>
          <p:cNvSpPr/>
          <p:nvPr/>
        </p:nvSpPr>
        <p:spPr>
          <a:xfrm>
            <a:off x="3363310" y="4362500"/>
            <a:ext cx="4183118" cy="379844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</a:t>
            </a:r>
            <a:endParaRPr lang="de-DE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ichtungspfeil 19">
            <a:extLst>
              <a:ext uri="{FF2B5EF4-FFF2-40B4-BE49-F238E27FC236}">
                <a16:creationId xmlns:a16="http://schemas.microsoft.com/office/drawing/2014/main" id="{36313222-D86F-9145-81E5-3FBB2502E59D}"/>
              </a:ext>
            </a:extLst>
          </p:cNvPr>
          <p:cNvSpPr/>
          <p:nvPr/>
        </p:nvSpPr>
        <p:spPr>
          <a:xfrm>
            <a:off x="3363310" y="2782300"/>
            <a:ext cx="1376855" cy="379844"/>
          </a:xfrm>
          <a:prstGeom prst="homePlat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Personal</a:t>
            </a:r>
            <a:endParaRPr lang="de-DE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ichtungspfeil 20">
            <a:extLst>
              <a:ext uri="{FF2B5EF4-FFF2-40B4-BE49-F238E27FC236}">
                <a16:creationId xmlns:a16="http://schemas.microsoft.com/office/drawing/2014/main" id="{12343E12-BD99-2C4D-AC5B-93BB7C1B3895}"/>
              </a:ext>
            </a:extLst>
          </p:cNvPr>
          <p:cNvSpPr/>
          <p:nvPr/>
        </p:nvSpPr>
        <p:spPr>
          <a:xfrm>
            <a:off x="4766441" y="2799607"/>
            <a:ext cx="1376855" cy="379844"/>
          </a:xfrm>
          <a:prstGeom prst="homePlat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Buchhaltung</a:t>
            </a:r>
            <a:endParaRPr lang="de-DE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ichtungspfeil 21">
            <a:extLst>
              <a:ext uri="{FF2B5EF4-FFF2-40B4-BE49-F238E27FC236}">
                <a16:creationId xmlns:a16="http://schemas.microsoft.com/office/drawing/2014/main" id="{D52F1655-299C-8B45-94FB-643DFF42DC94}"/>
              </a:ext>
            </a:extLst>
          </p:cNvPr>
          <p:cNvSpPr/>
          <p:nvPr/>
        </p:nvSpPr>
        <p:spPr>
          <a:xfrm>
            <a:off x="6169572" y="2816914"/>
            <a:ext cx="1376855" cy="379844"/>
          </a:xfrm>
          <a:prstGeom prst="homePlat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  <a:endParaRPr lang="de-DE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ichtungspfeil 22">
            <a:extLst>
              <a:ext uri="{FF2B5EF4-FFF2-40B4-BE49-F238E27FC236}">
                <a16:creationId xmlns:a16="http://schemas.microsoft.com/office/drawing/2014/main" id="{CF2F9B09-16A2-4440-A7D1-005150C1E2E8}"/>
              </a:ext>
            </a:extLst>
          </p:cNvPr>
          <p:cNvSpPr/>
          <p:nvPr/>
        </p:nvSpPr>
        <p:spPr>
          <a:xfrm>
            <a:off x="3363309" y="3776367"/>
            <a:ext cx="1555532" cy="379844"/>
          </a:xfrm>
          <a:prstGeom prst="homePlat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Dokumentation</a:t>
            </a:r>
            <a:endParaRPr lang="de-DE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ichtungspfeil 23">
            <a:extLst>
              <a:ext uri="{FF2B5EF4-FFF2-40B4-BE49-F238E27FC236}">
                <a16:creationId xmlns:a16="http://schemas.microsoft.com/office/drawing/2014/main" id="{215E6CDE-6C96-2B4D-9781-F38331B71F72}"/>
              </a:ext>
            </a:extLst>
          </p:cNvPr>
          <p:cNvSpPr/>
          <p:nvPr/>
        </p:nvSpPr>
        <p:spPr>
          <a:xfrm>
            <a:off x="4955626" y="3782256"/>
            <a:ext cx="1555532" cy="379844"/>
          </a:xfrm>
          <a:prstGeom prst="homePlat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Beschaffung</a:t>
            </a:r>
            <a:endParaRPr lang="de-DE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ichtungspfeil 24">
            <a:extLst>
              <a:ext uri="{FF2B5EF4-FFF2-40B4-BE49-F238E27FC236}">
                <a16:creationId xmlns:a16="http://schemas.microsoft.com/office/drawing/2014/main" id="{F3F29B29-8F6A-EA49-991C-1B60A83E97B3}"/>
              </a:ext>
            </a:extLst>
          </p:cNvPr>
          <p:cNvSpPr/>
          <p:nvPr/>
        </p:nvSpPr>
        <p:spPr>
          <a:xfrm>
            <a:off x="3363309" y="4812205"/>
            <a:ext cx="4183118" cy="379844"/>
          </a:xfrm>
          <a:prstGeom prst="homePlat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Ersatzteil</a:t>
            </a:r>
            <a:endParaRPr lang="de-DE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ichtungspfeil 25">
            <a:extLst>
              <a:ext uri="{FF2B5EF4-FFF2-40B4-BE49-F238E27FC236}">
                <a16:creationId xmlns:a16="http://schemas.microsoft.com/office/drawing/2014/main" id="{9040D340-5329-6B4F-9833-4AB81C89D2FB}"/>
              </a:ext>
            </a:extLst>
          </p:cNvPr>
          <p:cNvSpPr/>
          <p:nvPr/>
        </p:nvSpPr>
        <p:spPr>
          <a:xfrm>
            <a:off x="8082454" y="3822189"/>
            <a:ext cx="1555532" cy="379844"/>
          </a:xfrm>
          <a:prstGeom prst="homePlat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Reinigung</a:t>
            </a:r>
            <a:endParaRPr lang="de-DE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2214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rafik 26">
            <a:extLst>
              <a:ext uri="{FF2B5EF4-FFF2-40B4-BE49-F238E27FC236}">
                <a16:creationId xmlns:a16="http://schemas.microsoft.com/office/drawing/2014/main" id="{7787A7E0-BA1C-D141-A0FE-04643EAF1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4221" y="2007473"/>
            <a:ext cx="7409793" cy="3573385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CF94DA69-71D4-2749-947A-61DB9AAAF449}"/>
              </a:ext>
            </a:extLst>
          </p:cNvPr>
          <p:cNvSpPr/>
          <p:nvPr/>
        </p:nvSpPr>
        <p:spPr>
          <a:xfrm>
            <a:off x="1387366" y="1199647"/>
            <a:ext cx="8786648" cy="438121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0CE1085-A0AC-3544-8E0D-98208BEA5D02}"/>
              </a:ext>
            </a:extLst>
          </p:cNvPr>
          <p:cNvSpPr/>
          <p:nvPr/>
        </p:nvSpPr>
        <p:spPr>
          <a:xfrm>
            <a:off x="1387366" y="1199647"/>
            <a:ext cx="8786648" cy="80782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7891012-8609-F742-8CA3-99FF545F7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7215" y="1256646"/>
            <a:ext cx="2039006" cy="693828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DE41F1E5-C053-3A4C-91E4-D7661DBB9E4C}"/>
              </a:ext>
            </a:extLst>
          </p:cNvPr>
          <p:cNvSpPr/>
          <p:nvPr/>
        </p:nvSpPr>
        <p:spPr>
          <a:xfrm>
            <a:off x="1387366" y="2007474"/>
            <a:ext cx="1376855" cy="357338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CD3640C-A3F4-A043-BC56-2B4DCC9BDD35}"/>
              </a:ext>
            </a:extLst>
          </p:cNvPr>
          <p:cNvSpPr txBox="1"/>
          <p:nvPr/>
        </p:nvSpPr>
        <p:spPr>
          <a:xfrm>
            <a:off x="1487215" y="2112577"/>
            <a:ext cx="1182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E5F6AD5-015E-0446-86FA-E1E1ED358C95}"/>
              </a:ext>
            </a:extLst>
          </p:cNvPr>
          <p:cNvSpPr txBox="1"/>
          <p:nvPr/>
        </p:nvSpPr>
        <p:spPr>
          <a:xfrm>
            <a:off x="1487215" y="2630635"/>
            <a:ext cx="1182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Prozesse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AB80229-5478-144E-A5E1-8D58FA3DA8E0}"/>
              </a:ext>
            </a:extLst>
          </p:cNvPr>
          <p:cNvSpPr txBox="1"/>
          <p:nvPr/>
        </p:nvSpPr>
        <p:spPr>
          <a:xfrm>
            <a:off x="4017579" y="1367528"/>
            <a:ext cx="28325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Prozesse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D65BCF4-1AC1-9042-B506-596F8F98EC3E}"/>
              </a:ext>
            </a:extLst>
          </p:cNvPr>
          <p:cNvSpPr txBox="1"/>
          <p:nvPr/>
        </p:nvSpPr>
        <p:spPr>
          <a:xfrm>
            <a:off x="8618482" y="2042015"/>
            <a:ext cx="1555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Detailprozess Projekt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42EBBAB-3FDA-8C43-A34D-2124092BB696}"/>
              </a:ext>
            </a:extLst>
          </p:cNvPr>
          <p:cNvSpPr/>
          <p:nvPr/>
        </p:nvSpPr>
        <p:spPr>
          <a:xfrm>
            <a:off x="3286785" y="3093716"/>
            <a:ext cx="515007" cy="540189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tx1"/>
                </a:solidFill>
              </a:rPr>
              <a:t>Kick-Off</a:t>
            </a:r>
          </a:p>
        </p:txBody>
      </p:sp>
      <p:sp>
        <p:nvSpPr>
          <p:cNvPr id="11" name="Eingebuchteter Richtungspfeil 10">
            <a:extLst>
              <a:ext uri="{FF2B5EF4-FFF2-40B4-BE49-F238E27FC236}">
                <a16:creationId xmlns:a16="http://schemas.microsoft.com/office/drawing/2014/main" id="{C0A72049-0FA7-CE41-B50D-F355BC6D9A69}"/>
              </a:ext>
            </a:extLst>
          </p:cNvPr>
          <p:cNvSpPr/>
          <p:nvPr/>
        </p:nvSpPr>
        <p:spPr>
          <a:xfrm>
            <a:off x="3866498" y="3115338"/>
            <a:ext cx="1178469" cy="463850"/>
          </a:xfrm>
          <a:prstGeom prst="chevron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tx1"/>
                </a:solidFill>
              </a:rPr>
              <a:t>Kundenkontakt</a:t>
            </a:r>
          </a:p>
        </p:txBody>
      </p:sp>
      <p:sp>
        <p:nvSpPr>
          <p:cNvPr id="30" name="Eingebuchteter Richtungspfeil 29">
            <a:extLst>
              <a:ext uri="{FF2B5EF4-FFF2-40B4-BE49-F238E27FC236}">
                <a16:creationId xmlns:a16="http://schemas.microsoft.com/office/drawing/2014/main" id="{30475473-8943-A043-87D0-4F1C5DBCBD5A}"/>
              </a:ext>
            </a:extLst>
          </p:cNvPr>
          <p:cNvSpPr/>
          <p:nvPr/>
        </p:nvSpPr>
        <p:spPr>
          <a:xfrm>
            <a:off x="4928696" y="3121009"/>
            <a:ext cx="1178469" cy="463850"/>
          </a:xfrm>
          <a:prstGeom prst="chevron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tx1"/>
                </a:solidFill>
              </a:rPr>
              <a:t>Lösungs-idee</a:t>
            </a:r>
          </a:p>
        </p:txBody>
      </p:sp>
      <p:sp>
        <p:nvSpPr>
          <p:cNvPr id="31" name="Eingebuchteter Richtungspfeil 30">
            <a:extLst>
              <a:ext uri="{FF2B5EF4-FFF2-40B4-BE49-F238E27FC236}">
                <a16:creationId xmlns:a16="http://schemas.microsoft.com/office/drawing/2014/main" id="{6C714AE5-91C2-B14A-8EC6-1D5C964883AC}"/>
              </a:ext>
            </a:extLst>
          </p:cNvPr>
          <p:cNvSpPr/>
          <p:nvPr/>
        </p:nvSpPr>
        <p:spPr>
          <a:xfrm>
            <a:off x="5995494" y="3124024"/>
            <a:ext cx="1178469" cy="463850"/>
          </a:xfrm>
          <a:prstGeom prst="chevron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tx1"/>
                </a:solidFill>
              </a:rPr>
              <a:t>Richt-angebot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B107033-F779-7B45-B47B-0DD1A1930809}"/>
              </a:ext>
            </a:extLst>
          </p:cNvPr>
          <p:cNvSpPr/>
          <p:nvPr/>
        </p:nvSpPr>
        <p:spPr>
          <a:xfrm>
            <a:off x="7234069" y="3082983"/>
            <a:ext cx="515007" cy="518058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tx1"/>
                </a:solidFill>
              </a:rPr>
              <a:t>Bestellun</a:t>
            </a:r>
            <a:r>
              <a:rPr lang="de-DE" sz="900" dirty="0">
                <a:solidFill>
                  <a:schemeClr val="tx1"/>
                </a:solidFill>
              </a:rPr>
              <a:t>g</a:t>
            </a:r>
          </a:p>
        </p:txBody>
      </p:sp>
      <p:sp>
        <p:nvSpPr>
          <p:cNvPr id="33" name="Eingebuchteter Richtungspfeil 32">
            <a:extLst>
              <a:ext uri="{FF2B5EF4-FFF2-40B4-BE49-F238E27FC236}">
                <a16:creationId xmlns:a16="http://schemas.microsoft.com/office/drawing/2014/main" id="{A7CB5598-DC63-064C-972E-62F808B0C1F1}"/>
              </a:ext>
            </a:extLst>
          </p:cNvPr>
          <p:cNvSpPr/>
          <p:nvPr/>
        </p:nvSpPr>
        <p:spPr>
          <a:xfrm>
            <a:off x="7793742" y="3120821"/>
            <a:ext cx="1178469" cy="463850"/>
          </a:xfrm>
          <a:prstGeom prst="chevron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tx1"/>
                </a:solidFill>
              </a:rPr>
              <a:t>Budget-Preis</a:t>
            </a:r>
          </a:p>
        </p:txBody>
      </p:sp>
      <p:sp>
        <p:nvSpPr>
          <p:cNvPr id="34" name="Eingebuchteter Richtungspfeil 33">
            <a:extLst>
              <a:ext uri="{FF2B5EF4-FFF2-40B4-BE49-F238E27FC236}">
                <a16:creationId xmlns:a16="http://schemas.microsoft.com/office/drawing/2014/main" id="{B9C449BC-F4C5-4E41-B1DA-47BE9899695C}"/>
              </a:ext>
            </a:extLst>
          </p:cNvPr>
          <p:cNvSpPr/>
          <p:nvPr/>
        </p:nvSpPr>
        <p:spPr>
          <a:xfrm>
            <a:off x="4917531" y="3633906"/>
            <a:ext cx="1178469" cy="463850"/>
          </a:xfrm>
          <a:prstGeom prst="chevron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tx1"/>
                </a:solidFill>
              </a:rPr>
              <a:t>Lasten-heft</a:t>
            </a:r>
          </a:p>
        </p:txBody>
      </p:sp>
      <p:sp>
        <p:nvSpPr>
          <p:cNvPr id="35" name="Eingebuchteter Richtungspfeil 34">
            <a:extLst>
              <a:ext uri="{FF2B5EF4-FFF2-40B4-BE49-F238E27FC236}">
                <a16:creationId xmlns:a16="http://schemas.microsoft.com/office/drawing/2014/main" id="{E98B6035-47A8-E849-A51D-3519A054FDD2}"/>
              </a:ext>
            </a:extLst>
          </p:cNvPr>
          <p:cNvSpPr/>
          <p:nvPr/>
        </p:nvSpPr>
        <p:spPr>
          <a:xfrm>
            <a:off x="5977103" y="2608112"/>
            <a:ext cx="1178469" cy="463850"/>
          </a:xfrm>
          <a:prstGeom prst="chevron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tx1"/>
                </a:solidFill>
              </a:rPr>
              <a:t>Layout</a:t>
            </a:r>
          </a:p>
        </p:txBody>
      </p:sp>
      <p:sp>
        <p:nvSpPr>
          <p:cNvPr id="36" name="Eingebuchteter Richtungspfeil 35">
            <a:extLst>
              <a:ext uri="{FF2B5EF4-FFF2-40B4-BE49-F238E27FC236}">
                <a16:creationId xmlns:a16="http://schemas.microsoft.com/office/drawing/2014/main" id="{25B23443-326B-AF4B-9876-2100A6BF3334}"/>
              </a:ext>
            </a:extLst>
          </p:cNvPr>
          <p:cNvSpPr/>
          <p:nvPr/>
        </p:nvSpPr>
        <p:spPr>
          <a:xfrm>
            <a:off x="4928696" y="4160692"/>
            <a:ext cx="1178469" cy="463850"/>
          </a:xfrm>
          <a:prstGeom prst="chevron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tx1"/>
                </a:solidFill>
              </a:rPr>
              <a:t>Druck-bild</a:t>
            </a:r>
          </a:p>
        </p:txBody>
      </p:sp>
      <p:sp>
        <p:nvSpPr>
          <p:cNvPr id="13" name="Gefaltete Ecke 12">
            <a:extLst>
              <a:ext uri="{FF2B5EF4-FFF2-40B4-BE49-F238E27FC236}">
                <a16:creationId xmlns:a16="http://schemas.microsoft.com/office/drawing/2014/main" id="{B71E4B4A-1533-A544-A996-A1EC1590CD11}"/>
              </a:ext>
            </a:extLst>
          </p:cNvPr>
          <p:cNvSpPr/>
          <p:nvPr/>
        </p:nvSpPr>
        <p:spPr>
          <a:xfrm>
            <a:off x="7927087" y="4782207"/>
            <a:ext cx="586278" cy="588579"/>
          </a:xfrm>
          <a:prstGeom prst="foldedCorner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</a:rPr>
              <a:t>Datenblatt</a:t>
            </a:r>
          </a:p>
        </p:txBody>
      </p:sp>
      <p:sp>
        <p:nvSpPr>
          <p:cNvPr id="37" name="Gefaltete Ecke 36">
            <a:extLst>
              <a:ext uri="{FF2B5EF4-FFF2-40B4-BE49-F238E27FC236}">
                <a16:creationId xmlns:a16="http://schemas.microsoft.com/office/drawing/2014/main" id="{A42F9BFD-D864-E541-BED8-6DAA54FF94E8}"/>
              </a:ext>
            </a:extLst>
          </p:cNvPr>
          <p:cNvSpPr/>
          <p:nvPr/>
        </p:nvSpPr>
        <p:spPr>
          <a:xfrm>
            <a:off x="8545392" y="4782206"/>
            <a:ext cx="586278" cy="588579"/>
          </a:xfrm>
          <a:prstGeom prst="foldedCorner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</a:rPr>
              <a:t>Layout-Bsp.</a:t>
            </a:r>
          </a:p>
        </p:txBody>
      </p:sp>
      <p:sp>
        <p:nvSpPr>
          <p:cNvPr id="38" name="Gefaltete Ecke 37">
            <a:extLst>
              <a:ext uri="{FF2B5EF4-FFF2-40B4-BE49-F238E27FC236}">
                <a16:creationId xmlns:a16="http://schemas.microsoft.com/office/drawing/2014/main" id="{6964A149-7E82-FE40-AE71-19427B2BEBD1}"/>
              </a:ext>
            </a:extLst>
          </p:cNvPr>
          <p:cNvSpPr/>
          <p:nvPr/>
        </p:nvSpPr>
        <p:spPr>
          <a:xfrm>
            <a:off x="9163697" y="4782138"/>
            <a:ext cx="586278" cy="588579"/>
          </a:xfrm>
          <a:prstGeom prst="foldedCorner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</a:rPr>
              <a:t>Prinzip-skizze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57B4AF7B-0AC3-7542-B52B-B4AB1C665EBE}"/>
              </a:ext>
            </a:extLst>
          </p:cNvPr>
          <p:cNvSpPr txBox="1"/>
          <p:nvPr/>
        </p:nvSpPr>
        <p:spPr>
          <a:xfrm>
            <a:off x="8060765" y="4392617"/>
            <a:ext cx="1555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Dokumente</a:t>
            </a:r>
          </a:p>
        </p:txBody>
      </p:sp>
    </p:spTree>
    <p:extLst>
      <p:ext uri="{BB962C8B-B14F-4D97-AF65-F5344CB8AC3E}">
        <p14:creationId xmlns:p14="http://schemas.microsoft.com/office/powerpoint/2010/main" val="4023279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BB6495-C9CE-3B41-8FDB-8D3711655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A1316BB-C829-F847-8164-C62724295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30638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</Words>
  <Application>Microsoft Macintosh PowerPoint</Application>
  <PresentationFormat>Breitbild</PresentationFormat>
  <Paragraphs>35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Salerno Roberto, B2C-CED-XWS</dc:creator>
  <cp:lastModifiedBy>Salerno Roberto, B2C-CED-XWS</cp:lastModifiedBy>
  <cp:revision>6</cp:revision>
  <dcterms:created xsi:type="dcterms:W3CDTF">2021-02-06T10:24:09Z</dcterms:created>
  <dcterms:modified xsi:type="dcterms:W3CDTF">2021-02-07T09:02:58Z</dcterms:modified>
</cp:coreProperties>
</file>

<file path=docProps/thumbnail.jpeg>
</file>